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</p:sldIdLst>
  <p:sldSz cx="8953500" cy="7505700"/>
  <p:notesSz cx="6858000" cy="9144000"/>
  <p:embeddedFontLst>
    <p:embeddedFont>
      <p:font typeface="Canva Sans Bold" charset="1" panose="020B0803030501040103"/>
      <p:regular r:id="rId9"/>
    </p:embeddedFont>
    <p:embeddedFont>
      <p:font typeface="Canva Sans" charset="1" panose="020B0503030501040103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5.jpe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7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881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570" y="6287511"/>
            <a:ext cx="2325030" cy="828292"/>
          </a:xfrm>
          <a:custGeom>
            <a:avLst/>
            <a:gdLst/>
            <a:ahLst/>
            <a:cxnLst/>
            <a:rect r="r" b="b" t="t" l="l"/>
            <a:pathLst>
              <a:path h="828292" w="2325030">
                <a:moveTo>
                  <a:pt x="0" y="0"/>
                </a:moveTo>
                <a:lnTo>
                  <a:pt x="2325030" y="0"/>
                </a:lnTo>
                <a:lnTo>
                  <a:pt x="2325030" y="828292"/>
                </a:lnTo>
                <a:lnTo>
                  <a:pt x="0" y="82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96120" y="5897615"/>
            <a:ext cx="5457380" cy="1608085"/>
            <a:chOff x="0" y="0"/>
            <a:chExt cx="7276507" cy="214411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133586" y="0"/>
              <a:ext cx="5142921" cy="2144114"/>
              <a:chOff x="0" y="0"/>
              <a:chExt cx="1889542" cy="78776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89542" cy="787761"/>
              </a:xfrm>
              <a:custGeom>
                <a:avLst/>
                <a:gdLst/>
                <a:ahLst/>
                <a:cxnLst/>
                <a:rect r="r" b="b" t="t" l="l"/>
                <a:pathLst>
                  <a:path h="787761" w="1889542">
                    <a:moveTo>
                      <a:pt x="0" y="0"/>
                    </a:moveTo>
                    <a:lnTo>
                      <a:pt x="1889542" y="0"/>
                    </a:lnTo>
                    <a:lnTo>
                      <a:pt x="1889542" y="787761"/>
                    </a:lnTo>
                    <a:lnTo>
                      <a:pt x="0" y="7877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5400000">
              <a:off x="-1715" y="1715"/>
              <a:ext cx="2144114" cy="2140683"/>
              <a:chOff x="0" y="0"/>
              <a:chExt cx="6350000" cy="63398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0000" cy="6339840"/>
              </a:xfrm>
              <a:custGeom>
                <a:avLst/>
                <a:gdLst/>
                <a:ahLst/>
                <a:cxnLst/>
                <a:rect r="r" b="b" t="t" l="l"/>
                <a:pathLst>
                  <a:path h="6339840" w="635000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Freeform 8" id="8"/>
          <p:cNvSpPr/>
          <p:nvPr/>
        </p:nvSpPr>
        <p:spPr>
          <a:xfrm flipH="false" flipV="false" rot="0">
            <a:off x="7604221" y="6102949"/>
            <a:ext cx="1197418" cy="1197418"/>
          </a:xfrm>
          <a:custGeom>
            <a:avLst/>
            <a:gdLst/>
            <a:ahLst/>
            <a:cxnLst/>
            <a:rect r="r" b="b" t="t" l="l"/>
            <a:pathLst>
              <a:path h="1197418" w="1197418">
                <a:moveTo>
                  <a:pt x="0" y="0"/>
                </a:moveTo>
                <a:lnTo>
                  <a:pt x="1197418" y="0"/>
                </a:lnTo>
                <a:lnTo>
                  <a:pt x="1197418" y="1197417"/>
                </a:lnTo>
                <a:lnTo>
                  <a:pt x="0" y="119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655310" y="2786521"/>
            <a:ext cx="2547620" cy="2547620"/>
            <a:chOff x="0" y="0"/>
            <a:chExt cx="13716000" cy="1371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l="-7541" t="0" r="-42552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66254" y="636270"/>
            <a:ext cx="6620992" cy="1953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1F16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Strong Bones, Strong You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6027" y="6503263"/>
            <a:ext cx="2114116" cy="349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6"/>
              </a:lnSpc>
            </a:pPr>
            <a:r>
              <a:rPr lang="en-US" b="true" sz="200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FallsFreeWI.org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0570" y="3295751"/>
            <a:ext cx="4770652" cy="14720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Stay active and keep your bones protected with regular strength training!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E1F6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570" y="6287511"/>
            <a:ext cx="2325030" cy="828292"/>
          </a:xfrm>
          <a:custGeom>
            <a:avLst/>
            <a:gdLst/>
            <a:ahLst/>
            <a:cxnLst/>
            <a:rect r="r" b="b" t="t" l="l"/>
            <a:pathLst>
              <a:path h="828292" w="2325030">
                <a:moveTo>
                  <a:pt x="0" y="0"/>
                </a:moveTo>
                <a:lnTo>
                  <a:pt x="2325030" y="0"/>
                </a:lnTo>
                <a:lnTo>
                  <a:pt x="2325030" y="828292"/>
                </a:lnTo>
                <a:lnTo>
                  <a:pt x="0" y="82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96120" y="5897615"/>
            <a:ext cx="5457380" cy="1608085"/>
            <a:chOff x="0" y="0"/>
            <a:chExt cx="7276507" cy="214411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133586" y="0"/>
              <a:ext cx="5142921" cy="2144114"/>
              <a:chOff x="0" y="0"/>
              <a:chExt cx="1889542" cy="78776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89542" cy="787761"/>
              </a:xfrm>
              <a:custGeom>
                <a:avLst/>
                <a:gdLst/>
                <a:ahLst/>
                <a:cxnLst/>
                <a:rect r="r" b="b" t="t" l="l"/>
                <a:pathLst>
                  <a:path h="787761" w="1889542">
                    <a:moveTo>
                      <a:pt x="0" y="0"/>
                    </a:moveTo>
                    <a:lnTo>
                      <a:pt x="1889542" y="0"/>
                    </a:lnTo>
                    <a:lnTo>
                      <a:pt x="1889542" y="787761"/>
                    </a:lnTo>
                    <a:lnTo>
                      <a:pt x="0" y="7877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5400000">
              <a:off x="-1715" y="1715"/>
              <a:ext cx="2144114" cy="2140683"/>
              <a:chOff x="0" y="0"/>
              <a:chExt cx="6350000" cy="63398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0000" cy="6339840"/>
              </a:xfrm>
              <a:custGeom>
                <a:avLst/>
                <a:gdLst/>
                <a:ahLst/>
                <a:cxnLst/>
                <a:rect r="r" b="b" t="t" l="l"/>
                <a:pathLst>
                  <a:path h="6339840" w="635000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Freeform 8" id="8"/>
          <p:cNvSpPr/>
          <p:nvPr/>
        </p:nvSpPr>
        <p:spPr>
          <a:xfrm flipH="false" flipV="false" rot="0">
            <a:off x="7604221" y="6102949"/>
            <a:ext cx="1197418" cy="1197418"/>
          </a:xfrm>
          <a:custGeom>
            <a:avLst/>
            <a:gdLst/>
            <a:ahLst/>
            <a:cxnLst/>
            <a:rect r="r" b="b" t="t" l="l"/>
            <a:pathLst>
              <a:path h="1197418" w="1197418">
                <a:moveTo>
                  <a:pt x="0" y="0"/>
                </a:moveTo>
                <a:lnTo>
                  <a:pt x="1197418" y="0"/>
                </a:lnTo>
                <a:lnTo>
                  <a:pt x="1197418" y="1197417"/>
                </a:lnTo>
                <a:lnTo>
                  <a:pt x="0" y="119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4904740" y="2521571"/>
            <a:ext cx="2547620" cy="2547620"/>
            <a:chOff x="0" y="0"/>
            <a:chExt cx="13716000" cy="1371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l="-31944" t="0" r="-17867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66254" y="303252"/>
            <a:ext cx="6620992" cy="1953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Keep Your Bones Happy &amp; Healthy!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6027" y="6503263"/>
            <a:ext cx="2114116" cy="349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6"/>
              </a:lnSpc>
            </a:pPr>
            <a:r>
              <a:rPr lang="en-US" b="true" sz="200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FallsFreeWI.org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66254" y="2924562"/>
            <a:ext cx="3310496" cy="1989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96566" indent="-248283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Stay active</a:t>
            </a:r>
          </a:p>
          <a:p>
            <a:pPr algn="l" marL="496566" indent="-248283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Get enough calcium and vitamin D</a:t>
            </a:r>
          </a:p>
          <a:p>
            <a:pPr algn="l" marL="496566" indent="-248283" lvl="1">
              <a:lnSpc>
                <a:spcPts val="3219"/>
              </a:lnSpc>
              <a:buFont typeface="Arial"/>
              <a:buChar char="•"/>
            </a:pPr>
            <a:r>
              <a:rPr lang="en-US" sz="2299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Avoid smoking and limit alcohol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6513436" y="3943170"/>
            <a:ext cx="1689494" cy="1689494"/>
            <a:chOff x="0" y="0"/>
            <a:chExt cx="13716000" cy="13716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6"/>
              <a:stretch>
                <a:fillRect l="-50093" t="0" r="0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5BD3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50570" y="6287511"/>
            <a:ext cx="2325030" cy="828292"/>
          </a:xfrm>
          <a:custGeom>
            <a:avLst/>
            <a:gdLst/>
            <a:ahLst/>
            <a:cxnLst/>
            <a:rect r="r" b="b" t="t" l="l"/>
            <a:pathLst>
              <a:path h="828292" w="2325030">
                <a:moveTo>
                  <a:pt x="0" y="0"/>
                </a:moveTo>
                <a:lnTo>
                  <a:pt x="2325030" y="0"/>
                </a:lnTo>
                <a:lnTo>
                  <a:pt x="2325030" y="828292"/>
                </a:lnTo>
                <a:lnTo>
                  <a:pt x="0" y="8282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96120" y="5897615"/>
            <a:ext cx="5457380" cy="1608085"/>
            <a:chOff x="0" y="0"/>
            <a:chExt cx="7276507" cy="214411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2133586" y="0"/>
              <a:ext cx="5142921" cy="2144114"/>
              <a:chOff x="0" y="0"/>
              <a:chExt cx="1889542" cy="787761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889542" cy="787761"/>
              </a:xfrm>
              <a:custGeom>
                <a:avLst/>
                <a:gdLst/>
                <a:ahLst/>
                <a:cxnLst/>
                <a:rect r="r" b="b" t="t" l="l"/>
                <a:pathLst>
                  <a:path h="787761" w="1889542">
                    <a:moveTo>
                      <a:pt x="0" y="0"/>
                    </a:moveTo>
                    <a:lnTo>
                      <a:pt x="1889542" y="0"/>
                    </a:lnTo>
                    <a:lnTo>
                      <a:pt x="1889542" y="787761"/>
                    </a:lnTo>
                    <a:lnTo>
                      <a:pt x="0" y="7877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name="Group 6" id="6"/>
            <p:cNvGrpSpPr/>
            <p:nvPr/>
          </p:nvGrpSpPr>
          <p:grpSpPr>
            <a:xfrm rot="-5400000">
              <a:off x="-1715" y="1715"/>
              <a:ext cx="2144114" cy="2140683"/>
              <a:chOff x="0" y="0"/>
              <a:chExt cx="6350000" cy="633984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6350000" cy="6339840"/>
              </a:xfrm>
              <a:custGeom>
                <a:avLst/>
                <a:gdLst/>
                <a:ahLst/>
                <a:cxnLst/>
                <a:rect r="r" b="b" t="t" l="l"/>
                <a:pathLst>
                  <a:path h="6339840" w="6350000">
                    <a:moveTo>
                      <a:pt x="6350000" y="6339840"/>
                    </a:moveTo>
                    <a:lnTo>
                      <a:pt x="0" y="6339840"/>
                    </a:lnTo>
                    <a:lnTo>
                      <a:pt x="0" y="0"/>
                    </a:lnTo>
                    <a:lnTo>
                      <a:pt x="6350000" y="633984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sp>
        <p:nvSpPr>
          <p:cNvPr name="Freeform 8" id="8"/>
          <p:cNvSpPr/>
          <p:nvPr/>
        </p:nvSpPr>
        <p:spPr>
          <a:xfrm flipH="false" flipV="false" rot="0">
            <a:off x="7604221" y="6102949"/>
            <a:ext cx="1197418" cy="1197418"/>
          </a:xfrm>
          <a:custGeom>
            <a:avLst/>
            <a:gdLst/>
            <a:ahLst/>
            <a:cxnLst/>
            <a:rect r="r" b="b" t="t" l="l"/>
            <a:pathLst>
              <a:path h="1197418" w="1197418">
                <a:moveTo>
                  <a:pt x="0" y="0"/>
                </a:moveTo>
                <a:lnTo>
                  <a:pt x="1197418" y="0"/>
                </a:lnTo>
                <a:lnTo>
                  <a:pt x="1197418" y="1197417"/>
                </a:lnTo>
                <a:lnTo>
                  <a:pt x="0" y="11974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5655310" y="2786521"/>
            <a:ext cx="2547620" cy="2547620"/>
            <a:chOff x="0" y="0"/>
            <a:chExt cx="13716000" cy="13716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6858000" y="0"/>
                  </a:moveTo>
                  <a:cubicBezTo>
                    <a:pt x="3070431" y="0"/>
                    <a:pt x="0" y="3070431"/>
                    <a:pt x="0" y="6858000"/>
                  </a:cubicBezTo>
                  <a:cubicBezTo>
                    <a:pt x="0" y="10645569"/>
                    <a:pt x="3070431" y="13716000"/>
                    <a:pt x="6858000" y="13716000"/>
                  </a:cubicBezTo>
                  <a:cubicBezTo>
                    <a:pt x="10645569" y="13716000"/>
                    <a:pt x="13716000" y="10645569"/>
                    <a:pt x="13716000" y="6858000"/>
                  </a:cubicBezTo>
                  <a:cubicBezTo>
                    <a:pt x="13716000" y="3070431"/>
                    <a:pt x="10645569" y="0"/>
                    <a:pt x="6858000" y="0"/>
                  </a:cubicBezTo>
                  <a:close/>
                </a:path>
              </a:pathLst>
            </a:custGeom>
            <a:blipFill>
              <a:blip r:embed="rId5"/>
              <a:stretch>
                <a:fillRect l="-45660" t="0" r="-4433" b="0"/>
              </a:stretch>
            </a:blip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166254" y="636270"/>
            <a:ext cx="6620992" cy="19533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b="true" sz="5600">
                <a:solidFill>
                  <a:srgbClr val="1F161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Prevent Falls and Fractures! 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56027" y="6503263"/>
            <a:ext cx="2114116" cy="3491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6"/>
              </a:lnSpc>
            </a:pPr>
            <a:r>
              <a:rPr lang="en-US" b="true" sz="2004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FallsFreeWI.org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0570" y="2748421"/>
            <a:ext cx="4770652" cy="2454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Stay active</a:t>
            </a:r>
          </a:p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Get enough calcium and vitamin D</a:t>
            </a:r>
          </a:p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Make your home safer</a:t>
            </a:r>
          </a:p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Avoid smoking and limit alcohol</a:t>
            </a:r>
          </a:p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Care for your vision</a:t>
            </a:r>
          </a:p>
          <a:p>
            <a:pPr algn="l" marL="431797" indent="-215899" lvl="1">
              <a:lnSpc>
                <a:spcPts val="2799"/>
              </a:lnSpc>
              <a:buFont typeface="Arial"/>
              <a:buChar char="•"/>
            </a:pPr>
            <a:r>
              <a:rPr lang="en-US" sz="19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Choose comfortable shoes with good support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DAG7UZKVwGI</dc:identifier>
  <dcterms:modified xsi:type="dcterms:W3CDTF">2011-08-01T06:04:30Z</dcterms:modified>
  <cp:revision>1</cp:revision>
  <dc:title>Bone Health</dc:title>
</cp:coreProperties>
</file>