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3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0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1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60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137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7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872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126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85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89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95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668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56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0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4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8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3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5374-EC2A-4427-A0D3-7851A28673E3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247C-76C3-4C8D-897D-5851531B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0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0A4B3-EC75-4AF1-9ED0-95D3BD983B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F3D8D-7BD9-4C20-B528-19AAED358D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8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616F9.FFC29BA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9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id:image002.png@01D616F9.FFC29BA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12" y="4633295"/>
            <a:ext cx="2781923" cy="1252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6" name="Picture 2" descr="4K-Cup-Of-Coffee-Photo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3" y="2010885"/>
            <a:ext cx="3395436" cy="168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43374" y="1020400"/>
            <a:ext cx="6096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kern="1400" cap="all" dirty="0">
                <a:solidFill>
                  <a:srgbClr val="336666"/>
                </a:solidFill>
                <a:latin typeface="Arial Black" panose="020B0A04020102020204" pitchFamily="34" charset="0"/>
              </a:rPr>
              <a:t>Monday Morning </a:t>
            </a:r>
            <a:endParaRPr lang="en-US" sz="1200" kern="1400" cap="all" dirty="0">
              <a:solidFill>
                <a:srgbClr val="336666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kern="1400" cap="all" dirty="0">
                <a:solidFill>
                  <a:srgbClr val="336666"/>
                </a:solidFill>
                <a:latin typeface="Arial Black" panose="020B0A04020102020204" pitchFamily="34" charset="0"/>
              </a:rPr>
              <a:t>Caregiver Coffee Hour</a:t>
            </a:r>
            <a:endParaRPr lang="en-US" sz="1200" kern="1400" cap="all" dirty="0">
              <a:solidFill>
                <a:srgbClr val="336666"/>
              </a:solidFill>
              <a:latin typeface="Arial Black" panose="020B0A04020102020204" pitchFamily="34" charset="0"/>
            </a:endParaRPr>
          </a:p>
          <a:p>
            <a:r>
              <a:rPr lang="en-US" sz="9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sz="9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439374" y="724085"/>
            <a:ext cx="3009900" cy="363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Mondays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10:00 a.m.-11:00 a.m.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April 27th 10:00 a.m.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May 4th 10:00 a.m.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May 11th 10:00 a.m.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May 18th 10:00 a.m.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June 1st 10:00 a.m.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June 8th 10:00 a.m.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Register by calling 920-386-4308 or by e-mail at rgriesel@co.dodge.wi.us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After registering you will receive a Zoom video conferencing link or phone number and directions on how to connect by computer or phone. Join us for a great way to kick off your week!</a:t>
            </a:r>
            <a:endParaRPr lang="en-US" altLang="en-US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2465" y="1011877"/>
            <a:ext cx="2628900" cy="3465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Connect with local dementia         specialists virtually from the comfort of your home! 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Join to ask questions, gain support, and brainstorm strategies to get through this time together with three Aging and Disability Resource center (ADRC) Dementia Care Specialists. 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Bring your cup of coffee, tea, milk, juice or whatever you like and interact via Zoom Video or phone.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1600" i="1" dirty="0">
                <a:solidFill>
                  <a:srgbClr val="000000"/>
                </a:solidFill>
                <a:latin typeface="Arial" panose="020B0604020202020204" pitchFamily="34" charset="0"/>
              </a:rPr>
              <a:t>Fill your cup and start your week off right! </a:t>
            </a:r>
            <a:endParaRPr lang="en-US" altLang="en-US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7675" y="4115752"/>
            <a:ext cx="408571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kern="1400" cap="all" dirty="0">
                <a:solidFill>
                  <a:srgbClr val="336666"/>
                </a:solidFill>
                <a:latin typeface="Arial Black" panose="020B0A04020102020204" pitchFamily="34" charset="0"/>
              </a:rPr>
              <a:t>Caring for someone living with dementia?</a:t>
            </a:r>
          </a:p>
          <a:p>
            <a:r>
              <a:rPr lang="en-US" sz="9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sz="9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3200" y="5879891"/>
            <a:ext cx="178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9BD5">
                    <a:lumMod val="75000"/>
                  </a:srgbClr>
                </a:solidFill>
              </a:rPr>
              <a:t>Jefferson County</a:t>
            </a:r>
          </a:p>
          <a:p>
            <a:r>
              <a:rPr lang="en-US" sz="1400" dirty="0">
                <a:solidFill>
                  <a:srgbClr val="5B9BD5">
                    <a:lumMod val="75000"/>
                  </a:srgbClr>
                </a:solidFill>
              </a:rPr>
              <a:t>Rock County</a:t>
            </a:r>
            <a:endParaRPr lang="en-US" sz="1400" dirty="0">
              <a:solidFill>
                <a:srgbClr val="5B9BD5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48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>Rock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 MARSH</dc:creator>
  <cp:lastModifiedBy>CORI MARSH</cp:lastModifiedBy>
  <cp:revision>1</cp:revision>
  <dcterms:created xsi:type="dcterms:W3CDTF">2020-05-14T23:41:32Z</dcterms:created>
  <dcterms:modified xsi:type="dcterms:W3CDTF">2020-05-14T23:42:07Z</dcterms:modified>
</cp:coreProperties>
</file>